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iZ8EFs17GgSqe4sjSET1F+WBSUi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liver Hnát" initials="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8"/>
    <p:restoredTop sz="94673"/>
  </p:normalViewPr>
  <p:slideViewPr>
    <p:cSldViewPr snapToGrid="0">
      <p:cViewPr varScale="1">
        <p:scale>
          <a:sx n="172" d="100"/>
          <a:sy n="172" d="100"/>
        </p:scale>
        <p:origin x="2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2:00.527" idx="1">
    <p:pos x="6000" y="0"/>
    <p:text>Youri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VnTYqI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3:20.096" idx="2">
    <p:pos x="6000" y="0"/>
    <p:text>Jack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WMMjpw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2:46.677" idx="3">
    <p:pos x="6000" y="0"/>
    <p:text>Mohamed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VnTYqM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3:30.334" idx="4">
    <p:pos x="6000" y="0"/>
    <p:text>Oliver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WMMjp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2:54.806" idx="5">
    <p:pos x="6000" y="0"/>
    <p:text>Drew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WMMjpo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3:06.858" idx="6">
    <p:pos x="6000" y="0"/>
    <p:text>Tim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WMMjps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3:49.736" idx="7">
    <p:pos x="6000" y="0"/>
    <p:text>Oliver, Tim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WMMjp4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11-04T12:14:24.974" idx="8">
    <p:pos x="6000" y="0"/>
    <p:text>Oliver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AjWMMjp8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Jack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Youri</a:t>
            </a: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100" b="1" dirty="0"/>
              <a:t>Motivation </a:t>
            </a:r>
            <a:r>
              <a:rPr lang="en-US" sz="1100" dirty="0"/>
              <a:t>- By creating a better twitter dashboard, our stakeholders will be able to see all important information about the sport event in one place.</a:t>
            </a: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100" b="1" dirty="0"/>
              <a:t>Type of system </a:t>
            </a:r>
            <a:r>
              <a:rPr lang="en-US" sz="1100" dirty="0"/>
              <a:t>- The system will be available via an online web application.</a:t>
            </a: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100" b="1" dirty="0"/>
              <a:t>Goal of the system </a:t>
            </a:r>
            <a:r>
              <a:rPr lang="en-US" sz="1100" dirty="0"/>
              <a:t>- Showing our users the most important information about a sports event</a:t>
            </a: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100" b="1" dirty="0"/>
              <a:t>Exclusions </a:t>
            </a:r>
            <a:r>
              <a:rPr lang="en-US" sz="1100" dirty="0"/>
              <a:t>- The application is just a simulation with offline tweets, no current information will be available</a:t>
            </a: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100" b="1" dirty="0"/>
              <a:t>Approach </a:t>
            </a:r>
            <a:r>
              <a:rPr lang="en-US" sz="1100" dirty="0"/>
              <a:t>- The system will be created as a single-page web application with links to other websites (especially </a:t>
            </a:r>
            <a:r>
              <a:rPr lang="en-US" sz="1100" dirty="0" err="1"/>
              <a:t>twitter.com</a:t>
            </a:r>
            <a:r>
              <a:rPr lang="en-US" sz="1100" dirty="0"/>
              <a:t>)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Mohamed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5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5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omments" Target="../comments/commen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subTitle" idx="1"/>
          </p:nvPr>
        </p:nvSpPr>
        <p:spPr>
          <a:xfrm>
            <a:off x="6068000" y="3900650"/>
            <a:ext cx="25935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1200"/>
              <a:buNone/>
            </a:pPr>
            <a:r>
              <a:rPr lang="en-US" sz="1600"/>
              <a:t>A Twitter Sports Dashboard  </a:t>
            </a:r>
            <a:endParaRPr sz="2200"/>
          </a:p>
        </p:txBody>
      </p:sp>
      <p:sp>
        <p:nvSpPr>
          <p:cNvPr id="101" name="Google Shape;101;p1"/>
          <p:cNvSpPr/>
          <p:nvPr/>
        </p:nvSpPr>
        <p:spPr>
          <a:xfrm>
            <a:off x="472594" y="471781"/>
            <a:ext cx="912912" cy="6446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960" y="519248"/>
            <a:ext cx="549718" cy="54971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/>
          <p:nvPr/>
        </p:nvSpPr>
        <p:spPr>
          <a:xfrm>
            <a:off x="1373798" y="476653"/>
            <a:ext cx="510306" cy="637310"/>
          </a:xfrm>
          <a:prstGeom prst="rtTriangle">
            <a:avLst/>
          </a:prstGeom>
          <a:solidFill>
            <a:srgbClr val="3D4B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 flipH="1">
            <a:off x="6067998" y="457200"/>
            <a:ext cx="510306" cy="637311"/>
          </a:xfrm>
          <a:prstGeom prst="rtTriangle">
            <a:avLst/>
          </a:prstGeom>
          <a:solidFill>
            <a:srgbClr val="3D4B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/>
          <p:nvPr/>
        </p:nvSpPr>
        <p:spPr>
          <a:xfrm rot="-5400000" flipH="1">
            <a:off x="835607" y="743912"/>
            <a:ext cx="1028700" cy="1767583"/>
          </a:xfrm>
          <a:custGeom>
            <a:avLst/>
            <a:gdLst/>
            <a:ahLst/>
            <a:cxnLst/>
            <a:rect l="l" t="t" r="r" b="b"/>
            <a:pathLst>
              <a:path w="1371600" h="2356777" extrusionOk="0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rgbClr val="AEAB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3716937" y="1108455"/>
            <a:ext cx="819195" cy="1028700"/>
          </a:xfrm>
          <a:prstGeom prst="rtTriangle">
            <a:avLst/>
          </a:prstGeom>
          <a:solidFill>
            <a:srgbClr val="3D4B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5089326" y="1085672"/>
            <a:ext cx="1485354" cy="10475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3046137" y="2138005"/>
            <a:ext cx="2037108" cy="14264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2233779" y="1114373"/>
            <a:ext cx="1493203" cy="102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1083" y="1229541"/>
            <a:ext cx="783622" cy="78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2346" y="1209777"/>
            <a:ext cx="799314" cy="79931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 rot="5400000">
            <a:off x="6481668" y="1177187"/>
            <a:ext cx="1049274" cy="862971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/>
          <p:nvPr/>
        </p:nvSpPr>
        <p:spPr>
          <a:xfrm rot="-5400000" flipH="1">
            <a:off x="1923502" y="2437563"/>
            <a:ext cx="1433322" cy="825563"/>
          </a:xfrm>
          <a:prstGeom prst="rtTriangle">
            <a:avLst/>
          </a:prstGeom>
          <a:solidFill>
            <a:srgbClr val="AEABA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4696" y="2257222"/>
            <a:ext cx="1186473" cy="118647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/>
          <p:nvPr/>
        </p:nvSpPr>
        <p:spPr>
          <a:xfrm>
            <a:off x="6567453" y="2131002"/>
            <a:ext cx="2092391" cy="1399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9050" y="2245921"/>
            <a:ext cx="1169196" cy="116919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"/>
          <p:cNvSpPr/>
          <p:nvPr/>
        </p:nvSpPr>
        <p:spPr>
          <a:xfrm flipH="1">
            <a:off x="6324600" y="3543396"/>
            <a:ext cx="244200" cy="304977"/>
          </a:xfrm>
          <a:prstGeom prst="rtTriangle">
            <a:avLst/>
          </a:prstGeom>
          <a:solidFill>
            <a:srgbClr val="FFA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"/>
          <p:cNvSpPr/>
          <p:nvPr/>
        </p:nvSpPr>
        <p:spPr>
          <a:xfrm rot="5400000">
            <a:off x="5112372" y="2103726"/>
            <a:ext cx="1433322" cy="148535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8375" y="3772526"/>
            <a:ext cx="2715325" cy="85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63890" cy="107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4100"/>
              <a:t>Mission and purpose </a:t>
            </a:r>
            <a:endParaRPr/>
          </a:p>
        </p:txBody>
      </p:sp>
      <p:sp>
        <p:nvSpPr>
          <p:cNvPr id="126" name="Google Shape;126;p2"/>
          <p:cNvSpPr/>
          <p:nvPr/>
        </p:nvSpPr>
        <p:spPr>
          <a:xfrm>
            <a:off x="429369" y="1261158"/>
            <a:ext cx="8229600" cy="13716"/>
          </a:xfrm>
          <a:custGeom>
            <a:avLst/>
            <a:gdLst/>
            <a:ahLst/>
            <a:cxnLst/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997" y="6635"/>
                  <a:pt x="8229550" y="9822"/>
                  <a:pt x="8229600" y="13716"/>
                </a:cubicBezTo>
                <a:cubicBezTo>
                  <a:pt x="7945777" y="15373"/>
                  <a:pt x="7812308" y="-13083"/>
                  <a:pt x="7461504" y="13716"/>
                </a:cubicBezTo>
                <a:cubicBezTo>
                  <a:pt x="7129391" y="48613"/>
                  <a:pt x="7087333" y="37334"/>
                  <a:pt x="6940296" y="13716"/>
                </a:cubicBezTo>
                <a:cubicBezTo>
                  <a:pt x="6810862" y="-27592"/>
                  <a:pt x="6701312" y="14789"/>
                  <a:pt x="6419088" y="13716"/>
                </a:cubicBezTo>
                <a:cubicBezTo>
                  <a:pt x="6152777" y="14283"/>
                  <a:pt x="5868611" y="44230"/>
                  <a:pt x="5650992" y="13716"/>
                </a:cubicBezTo>
                <a:cubicBezTo>
                  <a:pt x="5439747" y="10678"/>
                  <a:pt x="5334901" y="-5616"/>
                  <a:pt x="5129784" y="13716"/>
                </a:cubicBezTo>
                <a:cubicBezTo>
                  <a:pt x="4955906" y="35886"/>
                  <a:pt x="4793216" y="29316"/>
                  <a:pt x="4690872" y="13716"/>
                </a:cubicBezTo>
                <a:cubicBezTo>
                  <a:pt x="4552374" y="26515"/>
                  <a:pt x="4318742" y="1676"/>
                  <a:pt x="4087368" y="13716"/>
                </a:cubicBezTo>
                <a:cubicBezTo>
                  <a:pt x="3849418" y="28053"/>
                  <a:pt x="3751577" y="25116"/>
                  <a:pt x="3401568" y="13716"/>
                </a:cubicBezTo>
                <a:cubicBezTo>
                  <a:pt x="3067953" y="15837"/>
                  <a:pt x="3012425" y="22307"/>
                  <a:pt x="2798064" y="13716"/>
                </a:cubicBezTo>
                <a:cubicBezTo>
                  <a:pt x="2565154" y="11948"/>
                  <a:pt x="2426719" y="-36366"/>
                  <a:pt x="2276856" y="13716"/>
                </a:cubicBezTo>
                <a:cubicBezTo>
                  <a:pt x="2090980" y="-190"/>
                  <a:pt x="1702030" y="-12752"/>
                  <a:pt x="1426464" y="13716"/>
                </a:cubicBezTo>
                <a:cubicBezTo>
                  <a:pt x="1104481" y="65071"/>
                  <a:pt x="985013" y="-12262"/>
                  <a:pt x="740664" y="13716"/>
                </a:cubicBezTo>
                <a:cubicBezTo>
                  <a:pt x="507391" y="37071"/>
                  <a:pt x="191740" y="-16226"/>
                  <a:pt x="0" y="13716"/>
                </a:cubicBezTo>
                <a:cubicBezTo>
                  <a:pt x="503" y="9208"/>
                  <a:pt x="165" y="5575"/>
                  <a:pt x="0" y="0"/>
                </a:cubicBezTo>
                <a:close/>
              </a:path>
              <a:path w="8229600" h="13716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29236" y="7266"/>
                  <a:pt x="8229919" y="9308"/>
                  <a:pt x="8229600" y="13716"/>
                </a:cubicBezTo>
                <a:cubicBezTo>
                  <a:pt x="8094333" y="-9824"/>
                  <a:pt x="7850928" y="32876"/>
                  <a:pt x="7626096" y="13716"/>
                </a:cubicBezTo>
                <a:cubicBezTo>
                  <a:pt x="7448378" y="-5141"/>
                  <a:pt x="7315174" y="-6416"/>
                  <a:pt x="7022592" y="13716"/>
                </a:cubicBezTo>
                <a:cubicBezTo>
                  <a:pt x="6686163" y="45927"/>
                  <a:pt x="6352629" y="18938"/>
                  <a:pt x="6172200" y="13716"/>
                </a:cubicBezTo>
                <a:cubicBezTo>
                  <a:pt x="6015590" y="37773"/>
                  <a:pt x="5770309" y="16706"/>
                  <a:pt x="5650992" y="13716"/>
                </a:cubicBezTo>
                <a:cubicBezTo>
                  <a:pt x="5483975" y="7520"/>
                  <a:pt x="5165324" y="64376"/>
                  <a:pt x="4882896" y="13716"/>
                </a:cubicBezTo>
                <a:cubicBezTo>
                  <a:pt x="4568934" y="2481"/>
                  <a:pt x="4556334" y="23104"/>
                  <a:pt x="4443984" y="13716"/>
                </a:cubicBezTo>
                <a:cubicBezTo>
                  <a:pt x="4320775" y="6004"/>
                  <a:pt x="4034988" y="-8062"/>
                  <a:pt x="3758184" y="13716"/>
                </a:cubicBezTo>
                <a:cubicBezTo>
                  <a:pt x="3445155" y="-5570"/>
                  <a:pt x="3367892" y="9252"/>
                  <a:pt x="3236976" y="13716"/>
                </a:cubicBezTo>
                <a:cubicBezTo>
                  <a:pt x="3093796" y="21836"/>
                  <a:pt x="2635824" y="19560"/>
                  <a:pt x="2386584" y="13716"/>
                </a:cubicBezTo>
                <a:cubicBezTo>
                  <a:pt x="2139815" y="-7869"/>
                  <a:pt x="2105958" y="21373"/>
                  <a:pt x="1947672" y="13716"/>
                </a:cubicBezTo>
                <a:cubicBezTo>
                  <a:pt x="1801011" y="-24483"/>
                  <a:pt x="1533636" y="10074"/>
                  <a:pt x="1261872" y="13716"/>
                </a:cubicBezTo>
                <a:cubicBezTo>
                  <a:pt x="989528" y="27655"/>
                  <a:pt x="1025848" y="10113"/>
                  <a:pt x="822960" y="13716"/>
                </a:cubicBezTo>
                <a:cubicBezTo>
                  <a:pt x="653456" y="16384"/>
                  <a:pt x="304027" y="3429"/>
                  <a:pt x="0" y="13716"/>
                </a:cubicBezTo>
                <a:cubicBezTo>
                  <a:pt x="326" y="10292"/>
                  <a:pt x="-17" y="5199"/>
                  <a:pt x="0" y="0"/>
                </a:cubicBezTo>
                <a:close/>
              </a:path>
              <a:path w="8229600" h="13716" fill="none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815" y="6665"/>
                  <a:pt x="8229309" y="10133"/>
                  <a:pt x="8229600" y="13716"/>
                </a:cubicBezTo>
                <a:cubicBezTo>
                  <a:pt x="7944174" y="-33676"/>
                  <a:pt x="7795646" y="-38977"/>
                  <a:pt x="7461504" y="13716"/>
                </a:cubicBezTo>
                <a:cubicBezTo>
                  <a:pt x="7129776" y="46515"/>
                  <a:pt x="7082769" y="26874"/>
                  <a:pt x="6940296" y="13716"/>
                </a:cubicBezTo>
                <a:cubicBezTo>
                  <a:pt x="6799665" y="-20447"/>
                  <a:pt x="6652769" y="27211"/>
                  <a:pt x="6419088" y="13716"/>
                </a:cubicBezTo>
                <a:cubicBezTo>
                  <a:pt x="6143970" y="47703"/>
                  <a:pt x="5863165" y="-21103"/>
                  <a:pt x="5650992" y="13716"/>
                </a:cubicBezTo>
                <a:cubicBezTo>
                  <a:pt x="5419172" y="36034"/>
                  <a:pt x="5309448" y="-4977"/>
                  <a:pt x="5129784" y="13716"/>
                </a:cubicBezTo>
                <a:cubicBezTo>
                  <a:pt x="4947928" y="21451"/>
                  <a:pt x="4795021" y="1288"/>
                  <a:pt x="4690872" y="13716"/>
                </a:cubicBezTo>
                <a:cubicBezTo>
                  <a:pt x="4564358" y="-14151"/>
                  <a:pt x="4295485" y="-29852"/>
                  <a:pt x="4087368" y="13716"/>
                </a:cubicBezTo>
                <a:cubicBezTo>
                  <a:pt x="3871704" y="35834"/>
                  <a:pt x="3732927" y="-15470"/>
                  <a:pt x="3401568" y="13716"/>
                </a:cubicBezTo>
                <a:cubicBezTo>
                  <a:pt x="3075889" y="15088"/>
                  <a:pt x="3025898" y="39828"/>
                  <a:pt x="2798064" y="13716"/>
                </a:cubicBezTo>
                <a:cubicBezTo>
                  <a:pt x="2581856" y="-25441"/>
                  <a:pt x="2428311" y="-9472"/>
                  <a:pt x="2276856" y="13716"/>
                </a:cubicBezTo>
                <a:cubicBezTo>
                  <a:pt x="2098246" y="48711"/>
                  <a:pt x="1737531" y="51387"/>
                  <a:pt x="1426464" y="13716"/>
                </a:cubicBezTo>
                <a:cubicBezTo>
                  <a:pt x="1104708" y="21917"/>
                  <a:pt x="1006595" y="11356"/>
                  <a:pt x="740664" y="13716"/>
                </a:cubicBezTo>
                <a:cubicBezTo>
                  <a:pt x="480378" y="28512"/>
                  <a:pt x="202592" y="-16929"/>
                  <a:pt x="0" y="13716"/>
                </a:cubicBezTo>
                <a:cubicBezTo>
                  <a:pt x="244" y="8978"/>
                  <a:pt x="436" y="6414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w="44450" cap="rnd" cmpd="sng">
            <a:solidFill>
              <a:schemeClr val="accent2">
                <a:alpha val="7490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"/>
          <p:cNvSpPr txBox="1">
            <a:spLocks noGrp="1"/>
          </p:cNvSpPr>
          <p:nvPr>
            <p:ph type="body" idx="1"/>
          </p:nvPr>
        </p:nvSpPr>
        <p:spPr>
          <a:xfrm>
            <a:off x="429369" y="1553487"/>
            <a:ext cx="5035164" cy="308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 Motivation</a:t>
            </a: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dirty="0"/>
              <a:t> Type of system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dirty="0"/>
              <a:t> Goal of the system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dirty="0"/>
              <a:t> Exclusions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dirty="0"/>
              <a:t> Approach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en-US" dirty="0"/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r="3794" b="1"/>
          <a:stretch/>
        </p:blipFill>
        <p:spPr>
          <a:xfrm>
            <a:off x="5756743" y="1570482"/>
            <a:ext cx="2955798" cy="3072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63890" cy="107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4100"/>
              <a:t>Who are the Stakeholders?</a:t>
            </a:r>
            <a:endParaRPr/>
          </a:p>
        </p:txBody>
      </p:sp>
      <p:sp>
        <p:nvSpPr>
          <p:cNvPr id="135" name="Google Shape;135;p3"/>
          <p:cNvSpPr/>
          <p:nvPr/>
        </p:nvSpPr>
        <p:spPr>
          <a:xfrm>
            <a:off x="429369" y="1261158"/>
            <a:ext cx="8229600" cy="13716"/>
          </a:xfrm>
          <a:custGeom>
            <a:avLst/>
            <a:gdLst/>
            <a:ahLst/>
            <a:cxnLst/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997" y="6635"/>
                  <a:pt x="8229550" y="9822"/>
                  <a:pt x="8229600" y="13716"/>
                </a:cubicBezTo>
                <a:cubicBezTo>
                  <a:pt x="7945777" y="15373"/>
                  <a:pt x="7812308" y="-13083"/>
                  <a:pt x="7461504" y="13716"/>
                </a:cubicBezTo>
                <a:cubicBezTo>
                  <a:pt x="7129391" y="48613"/>
                  <a:pt x="7087333" y="37334"/>
                  <a:pt x="6940296" y="13716"/>
                </a:cubicBezTo>
                <a:cubicBezTo>
                  <a:pt x="6810862" y="-27592"/>
                  <a:pt x="6701312" y="14789"/>
                  <a:pt x="6419088" y="13716"/>
                </a:cubicBezTo>
                <a:cubicBezTo>
                  <a:pt x="6152777" y="14283"/>
                  <a:pt x="5868611" y="44230"/>
                  <a:pt x="5650992" y="13716"/>
                </a:cubicBezTo>
                <a:cubicBezTo>
                  <a:pt x="5439747" y="10678"/>
                  <a:pt x="5334901" y="-5616"/>
                  <a:pt x="5129784" y="13716"/>
                </a:cubicBezTo>
                <a:cubicBezTo>
                  <a:pt x="4955906" y="35886"/>
                  <a:pt x="4793216" y="29316"/>
                  <a:pt x="4690872" y="13716"/>
                </a:cubicBezTo>
                <a:cubicBezTo>
                  <a:pt x="4552374" y="26515"/>
                  <a:pt x="4318742" y="1676"/>
                  <a:pt x="4087368" y="13716"/>
                </a:cubicBezTo>
                <a:cubicBezTo>
                  <a:pt x="3849418" y="28053"/>
                  <a:pt x="3751577" y="25116"/>
                  <a:pt x="3401568" y="13716"/>
                </a:cubicBezTo>
                <a:cubicBezTo>
                  <a:pt x="3067953" y="15837"/>
                  <a:pt x="3012425" y="22307"/>
                  <a:pt x="2798064" y="13716"/>
                </a:cubicBezTo>
                <a:cubicBezTo>
                  <a:pt x="2565154" y="11948"/>
                  <a:pt x="2426719" y="-36366"/>
                  <a:pt x="2276856" y="13716"/>
                </a:cubicBezTo>
                <a:cubicBezTo>
                  <a:pt x="2090980" y="-190"/>
                  <a:pt x="1702030" y="-12752"/>
                  <a:pt x="1426464" y="13716"/>
                </a:cubicBezTo>
                <a:cubicBezTo>
                  <a:pt x="1104481" y="65071"/>
                  <a:pt x="985013" y="-12262"/>
                  <a:pt x="740664" y="13716"/>
                </a:cubicBezTo>
                <a:cubicBezTo>
                  <a:pt x="507391" y="37071"/>
                  <a:pt x="191740" y="-16226"/>
                  <a:pt x="0" y="13716"/>
                </a:cubicBezTo>
                <a:cubicBezTo>
                  <a:pt x="503" y="9208"/>
                  <a:pt x="165" y="5575"/>
                  <a:pt x="0" y="0"/>
                </a:cubicBezTo>
                <a:close/>
              </a:path>
              <a:path w="8229600" h="13716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29236" y="7266"/>
                  <a:pt x="8229919" y="9308"/>
                  <a:pt x="8229600" y="13716"/>
                </a:cubicBezTo>
                <a:cubicBezTo>
                  <a:pt x="8094333" y="-9824"/>
                  <a:pt x="7850928" y="32876"/>
                  <a:pt x="7626096" y="13716"/>
                </a:cubicBezTo>
                <a:cubicBezTo>
                  <a:pt x="7448378" y="-5141"/>
                  <a:pt x="7315174" y="-6416"/>
                  <a:pt x="7022592" y="13716"/>
                </a:cubicBezTo>
                <a:cubicBezTo>
                  <a:pt x="6686163" y="45927"/>
                  <a:pt x="6352629" y="18938"/>
                  <a:pt x="6172200" y="13716"/>
                </a:cubicBezTo>
                <a:cubicBezTo>
                  <a:pt x="6015590" y="37773"/>
                  <a:pt x="5770309" y="16706"/>
                  <a:pt x="5650992" y="13716"/>
                </a:cubicBezTo>
                <a:cubicBezTo>
                  <a:pt x="5483975" y="7520"/>
                  <a:pt x="5165324" y="64376"/>
                  <a:pt x="4882896" y="13716"/>
                </a:cubicBezTo>
                <a:cubicBezTo>
                  <a:pt x="4568934" y="2481"/>
                  <a:pt x="4556334" y="23104"/>
                  <a:pt x="4443984" y="13716"/>
                </a:cubicBezTo>
                <a:cubicBezTo>
                  <a:pt x="4320775" y="6004"/>
                  <a:pt x="4034988" y="-8062"/>
                  <a:pt x="3758184" y="13716"/>
                </a:cubicBezTo>
                <a:cubicBezTo>
                  <a:pt x="3445155" y="-5570"/>
                  <a:pt x="3367892" y="9252"/>
                  <a:pt x="3236976" y="13716"/>
                </a:cubicBezTo>
                <a:cubicBezTo>
                  <a:pt x="3093796" y="21836"/>
                  <a:pt x="2635824" y="19560"/>
                  <a:pt x="2386584" y="13716"/>
                </a:cubicBezTo>
                <a:cubicBezTo>
                  <a:pt x="2139815" y="-7869"/>
                  <a:pt x="2105958" y="21373"/>
                  <a:pt x="1947672" y="13716"/>
                </a:cubicBezTo>
                <a:cubicBezTo>
                  <a:pt x="1801011" y="-24483"/>
                  <a:pt x="1533636" y="10074"/>
                  <a:pt x="1261872" y="13716"/>
                </a:cubicBezTo>
                <a:cubicBezTo>
                  <a:pt x="989528" y="27655"/>
                  <a:pt x="1025848" y="10113"/>
                  <a:pt x="822960" y="13716"/>
                </a:cubicBezTo>
                <a:cubicBezTo>
                  <a:pt x="653456" y="16384"/>
                  <a:pt x="304027" y="3429"/>
                  <a:pt x="0" y="13716"/>
                </a:cubicBezTo>
                <a:cubicBezTo>
                  <a:pt x="326" y="10292"/>
                  <a:pt x="-17" y="5199"/>
                  <a:pt x="0" y="0"/>
                </a:cubicBezTo>
                <a:close/>
              </a:path>
              <a:path w="8229600" h="13716" fill="none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815" y="6665"/>
                  <a:pt x="8229309" y="10133"/>
                  <a:pt x="8229600" y="13716"/>
                </a:cubicBezTo>
                <a:cubicBezTo>
                  <a:pt x="7944174" y="-33676"/>
                  <a:pt x="7795646" y="-38977"/>
                  <a:pt x="7461504" y="13716"/>
                </a:cubicBezTo>
                <a:cubicBezTo>
                  <a:pt x="7129776" y="46515"/>
                  <a:pt x="7082769" y="26874"/>
                  <a:pt x="6940296" y="13716"/>
                </a:cubicBezTo>
                <a:cubicBezTo>
                  <a:pt x="6799665" y="-20447"/>
                  <a:pt x="6652769" y="27211"/>
                  <a:pt x="6419088" y="13716"/>
                </a:cubicBezTo>
                <a:cubicBezTo>
                  <a:pt x="6143970" y="47703"/>
                  <a:pt x="5863165" y="-21103"/>
                  <a:pt x="5650992" y="13716"/>
                </a:cubicBezTo>
                <a:cubicBezTo>
                  <a:pt x="5419172" y="36034"/>
                  <a:pt x="5309448" y="-4977"/>
                  <a:pt x="5129784" y="13716"/>
                </a:cubicBezTo>
                <a:cubicBezTo>
                  <a:pt x="4947928" y="21451"/>
                  <a:pt x="4795021" y="1288"/>
                  <a:pt x="4690872" y="13716"/>
                </a:cubicBezTo>
                <a:cubicBezTo>
                  <a:pt x="4564358" y="-14151"/>
                  <a:pt x="4295485" y="-29852"/>
                  <a:pt x="4087368" y="13716"/>
                </a:cubicBezTo>
                <a:cubicBezTo>
                  <a:pt x="3871704" y="35834"/>
                  <a:pt x="3732927" y="-15470"/>
                  <a:pt x="3401568" y="13716"/>
                </a:cubicBezTo>
                <a:cubicBezTo>
                  <a:pt x="3075889" y="15088"/>
                  <a:pt x="3025898" y="39828"/>
                  <a:pt x="2798064" y="13716"/>
                </a:cubicBezTo>
                <a:cubicBezTo>
                  <a:pt x="2581856" y="-25441"/>
                  <a:pt x="2428311" y="-9472"/>
                  <a:pt x="2276856" y="13716"/>
                </a:cubicBezTo>
                <a:cubicBezTo>
                  <a:pt x="2098246" y="48711"/>
                  <a:pt x="1737531" y="51387"/>
                  <a:pt x="1426464" y="13716"/>
                </a:cubicBezTo>
                <a:cubicBezTo>
                  <a:pt x="1104708" y="21917"/>
                  <a:pt x="1006595" y="11356"/>
                  <a:pt x="740664" y="13716"/>
                </a:cubicBezTo>
                <a:cubicBezTo>
                  <a:pt x="480378" y="28512"/>
                  <a:pt x="202592" y="-16929"/>
                  <a:pt x="0" y="13716"/>
                </a:cubicBezTo>
                <a:cubicBezTo>
                  <a:pt x="244" y="8978"/>
                  <a:pt x="436" y="6414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w="44450" cap="rnd" cmpd="sng">
            <a:solidFill>
              <a:schemeClr val="accent2">
                <a:alpha val="7490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"/>
          <p:cNvSpPr txBox="1">
            <a:spLocks noGrp="1"/>
          </p:cNvSpPr>
          <p:nvPr>
            <p:ph type="body" idx="1"/>
          </p:nvPr>
        </p:nvSpPr>
        <p:spPr>
          <a:xfrm>
            <a:off x="429369" y="1553487"/>
            <a:ext cx="5035164" cy="308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/>
              <a:t>The Client (University of Twente)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/>
              <a:t>The Developers (Us)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/>
              <a:t>Sports Fans</a:t>
            </a:r>
            <a:endParaRPr dirty="0"/>
          </a:p>
        </p:txBody>
      </p:sp>
      <p:pic>
        <p:nvPicPr>
          <p:cNvPr id="137" name="Google Shape;137;p3"/>
          <p:cNvPicPr preferRelativeResize="0"/>
          <p:nvPr/>
        </p:nvPicPr>
        <p:blipFill rotWithShape="1">
          <a:blip r:embed="rId3">
            <a:alphaModFix/>
          </a:blip>
          <a:srcRect r="3794" b="1"/>
          <a:stretch/>
        </p:blipFill>
        <p:spPr>
          <a:xfrm>
            <a:off x="5756743" y="1570482"/>
            <a:ext cx="2955798" cy="3072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63890" cy="107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4100"/>
              <a:t>Features  </a:t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429369" y="1261158"/>
            <a:ext cx="8229600" cy="13716"/>
          </a:xfrm>
          <a:custGeom>
            <a:avLst/>
            <a:gdLst/>
            <a:ahLst/>
            <a:cxnLst/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997" y="6635"/>
                  <a:pt x="8229550" y="9822"/>
                  <a:pt x="8229600" y="13716"/>
                </a:cubicBezTo>
                <a:cubicBezTo>
                  <a:pt x="7945777" y="15373"/>
                  <a:pt x="7812308" y="-13083"/>
                  <a:pt x="7461504" y="13716"/>
                </a:cubicBezTo>
                <a:cubicBezTo>
                  <a:pt x="7129391" y="48613"/>
                  <a:pt x="7087333" y="37334"/>
                  <a:pt x="6940296" y="13716"/>
                </a:cubicBezTo>
                <a:cubicBezTo>
                  <a:pt x="6810862" y="-27592"/>
                  <a:pt x="6701312" y="14789"/>
                  <a:pt x="6419088" y="13716"/>
                </a:cubicBezTo>
                <a:cubicBezTo>
                  <a:pt x="6152777" y="14283"/>
                  <a:pt x="5868611" y="44230"/>
                  <a:pt x="5650992" y="13716"/>
                </a:cubicBezTo>
                <a:cubicBezTo>
                  <a:pt x="5439747" y="10678"/>
                  <a:pt x="5334901" y="-5616"/>
                  <a:pt x="5129784" y="13716"/>
                </a:cubicBezTo>
                <a:cubicBezTo>
                  <a:pt x="4955906" y="35886"/>
                  <a:pt x="4793216" y="29316"/>
                  <a:pt x="4690872" y="13716"/>
                </a:cubicBezTo>
                <a:cubicBezTo>
                  <a:pt x="4552374" y="26515"/>
                  <a:pt x="4318742" y="1676"/>
                  <a:pt x="4087368" y="13716"/>
                </a:cubicBezTo>
                <a:cubicBezTo>
                  <a:pt x="3849418" y="28053"/>
                  <a:pt x="3751577" y="25116"/>
                  <a:pt x="3401568" y="13716"/>
                </a:cubicBezTo>
                <a:cubicBezTo>
                  <a:pt x="3067953" y="15837"/>
                  <a:pt x="3012425" y="22307"/>
                  <a:pt x="2798064" y="13716"/>
                </a:cubicBezTo>
                <a:cubicBezTo>
                  <a:pt x="2565154" y="11948"/>
                  <a:pt x="2426719" y="-36366"/>
                  <a:pt x="2276856" y="13716"/>
                </a:cubicBezTo>
                <a:cubicBezTo>
                  <a:pt x="2090980" y="-190"/>
                  <a:pt x="1702030" y="-12752"/>
                  <a:pt x="1426464" y="13716"/>
                </a:cubicBezTo>
                <a:cubicBezTo>
                  <a:pt x="1104481" y="65071"/>
                  <a:pt x="985013" y="-12262"/>
                  <a:pt x="740664" y="13716"/>
                </a:cubicBezTo>
                <a:cubicBezTo>
                  <a:pt x="507391" y="37071"/>
                  <a:pt x="191740" y="-16226"/>
                  <a:pt x="0" y="13716"/>
                </a:cubicBezTo>
                <a:cubicBezTo>
                  <a:pt x="503" y="9208"/>
                  <a:pt x="165" y="5575"/>
                  <a:pt x="0" y="0"/>
                </a:cubicBezTo>
                <a:close/>
              </a:path>
              <a:path w="8229600" h="13716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29236" y="7266"/>
                  <a:pt x="8229919" y="9308"/>
                  <a:pt x="8229600" y="13716"/>
                </a:cubicBezTo>
                <a:cubicBezTo>
                  <a:pt x="8094333" y="-9824"/>
                  <a:pt x="7850928" y="32876"/>
                  <a:pt x="7626096" y="13716"/>
                </a:cubicBezTo>
                <a:cubicBezTo>
                  <a:pt x="7448378" y="-5141"/>
                  <a:pt x="7315174" y="-6416"/>
                  <a:pt x="7022592" y="13716"/>
                </a:cubicBezTo>
                <a:cubicBezTo>
                  <a:pt x="6686163" y="45927"/>
                  <a:pt x="6352629" y="18938"/>
                  <a:pt x="6172200" y="13716"/>
                </a:cubicBezTo>
                <a:cubicBezTo>
                  <a:pt x="6015590" y="37773"/>
                  <a:pt x="5770309" y="16706"/>
                  <a:pt x="5650992" y="13716"/>
                </a:cubicBezTo>
                <a:cubicBezTo>
                  <a:pt x="5483975" y="7520"/>
                  <a:pt x="5165324" y="64376"/>
                  <a:pt x="4882896" y="13716"/>
                </a:cubicBezTo>
                <a:cubicBezTo>
                  <a:pt x="4568934" y="2481"/>
                  <a:pt x="4556334" y="23104"/>
                  <a:pt x="4443984" y="13716"/>
                </a:cubicBezTo>
                <a:cubicBezTo>
                  <a:pt x="4320775" y="6004"/>
                  <a:pt x="4034988" y="-8062"/>
                  <a:pt x="3758184" y="13716"/>
                </a:cubicBezTo>
                <a:cubicBezTo>
                  <a:pt x="3445155" y="-5570"/>
                  <a:pt x="3367892" y="9252"/>
                  <a:pt x="3236976" y="13716"/>
                </a:cubicBezTo>
                <a:cubicBezTo>
                  <a:pt x="3093796" y="21836"/>
                  <a:pt x="2635824" y="19560"/>
                  <a:pt x="2386584" y="13716"/>
                </a:cubicBezTo>
                <a:cubicBezTo>
                  <a:pt x="2139815" y="-7869"/>
                  <a:pt x="2105958" y="21373"/>
                  <a:pt x="1947672" y="13716"/>
                </a:cubicBezTo>
                <a:cubicBezTo>
                  <a:pt x="1801011" y="-24483"/>
                  <a:pt x="1533636" y="10074"/>
                  <a:pt x="1261872" y="13716"/>
                </a:cubicBezTo>
                <a:cubicBezTo>
                  <a:pt x="989528" y="27655"/>
                  <a:pt x="1025848" y="10113"/>
                  <a:pt x="822960" y="13716"/>
                </a:cubicBezTo>
                <a:cubicBezTo>
                  <a:pt x="653456" y="16384"/>
                  <a:pt x="304027" y="3429"/>
                  <a:pt x="0" y="13716"/>
                </a:cubicBezTo>
                <a:cubicBezTo>
                  <a:pt x="326" y="10292"/>
                  <a:pt x="-17" y="5199"/>
                  <a:pt x="0" y="0"/>
                </a:cubicBezTo>
                <a:close/>
              </a:path>
              <a:path w="8229600" h="13716" fill="none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815" y="6665"/>
                  <a:pt x="8229309" y="10133"/>
                  <a:pt x="8229600" y="13716"/>
                </a:cubicBezTo>
                <a:cubicBezTo>
                  <a:pt x="7944174" y="-33676"/>
                  <a:pt x="7795646" y="-38977"/>
                  <a:pt x="7461504" y="13716"/>
                </a:cubicBezTo>
                <a:cubicBezTo>
                  <a:pt x="7129776" y="46515"/>
                  <a:pt x="7082769" y="26874"/>
                  <a:pt x="6940296" y="13716"/>
                </a:cubicBezTo>
                <a:cubicBezTo>
                  <a:pt x="6799665" y="-20447"/>
                  <a:pt x="6652769" y="27211"/>
                  <a:pt x="6419088" y="13716"/>
                </a:cubicBezTo>
                <a:cubicBezTo>
                  <a:pt x="6143970" y="47703"/>
                  <a:pt x="5863165" y="-21103"/>
                  <a:pt x="5650992" y="13716"/>
                </a:cubicBezTo>
                <a:cubicBezTo>
                  <a:pt x="5419172" y="36034"/>
                  <a:pt x="5309448" y="-4977"/>
                  <a:pt x="5129784" y="13716"/>
                </a:cubicBezTo>
                <a:cubicBezTo>
                  <a:pt x="4947928" y="21451"/>
                  <a:pt x="4795021" y="1288"/>
                  <a:pt x="4690872" y="13716"/>
                </a:cubicBezTo>
                <a:cubicBezTo>
                  <a:pt x="4564358" y="-14151"/>
                  <a:pt x="4295485" y="-29852"/>
                  <a:pt x="4087368" y="13716"/>
                </a:cubicBezTo>
                <a:cubicBezTo>
                  <a:pt x="3871704" y="35834"/>
                  <a:pt x="3732927" y="-15470"/>
                  <a:pt x="3401568" y="13716"/>
                </a:cubicBezTo>
                <a:cubicBezTo>
                  <a:pt x="3075889" y="15088"/>
                  <a:pt x="3025898" y="39828"/>
                  <a:pt x="2798064" y="13716"/>
                </a:cubicBezTo>
                <a:cubicBezTo>
                  <a:pt x="2581856" y="-25441"/>
                  <a:pt x="2428311" y="-9472"/>
                  <a:pt x="2276856" y="13716"/>
                </a:cubicBezTo>
                <a:cubicBezTo>
                  <a:pt x="2098246" y="48711"/>
                  <a:pt x="1737531" y="51387"/>
                  <a:pt x="1426464" y="13716"/>
                </a:cubicBezTo>
                <a:cubicBezTo>
                  <a:pt x="1104708" y="21917"/>
                  <a:pt x="1006595" y="11356"/>
                  <a:pt x="740664" y="13716"/>
                </a:cubicBezTo>
                <a:cubicBezTo>
                  <a:pt x="480378" y="28512"/>
                  <a:pt x="202592" y="-16929"/>
                  <a:pt x="0" y="13716"/>
                </a:cubicBezTo>
                <a:cubicBezTo>
                  <a:pt x="244" y="8978"/>
                  <a:pt x="436" y="6414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w="44450" cap="rnd" cmpd="sng">
            <a:solidFill>
              <a:schemeClr val="accent2">
                <a:alpha val="7490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 txBox="1">
            <a:spLocks noGrp="1"/>
          </p:cNvSpPr>
          <p:nvPr>
            <p:ph type="body" idx="1"/>
          </p:nvPr>
        </p:nvSpPr>
        <p:spPr>
          <a:xfrm>
            <a:off x="429369" y="1553487"/>
            <a:ext cx="5035164" cy="308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Profanity Filter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Live Feed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Filtered Cluccs</a:t>
            </a:r>
            <a:endParaRPr sz="170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Themes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Sports popularity graph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Search for Cluccs</a:t>
            </a:r>
            <a:endParaRPr sz="170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Pause feed </a:t>
            </a:r>
            <a:endParaRPr/>
          </a:p>
          <a:p>
            <a:pPr marL="0" lvl="0" indent="1143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700"/>
          </a:p>
        </p:txBody>
      </p:sp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r="3794" b="1"/>
          <a:stretch/>
        </p:blipFill>
        <p:spPr>
          <a:xfrm>
            <a:off x="5756743" y="1570482"/>
            <a:ext cx="2955798" cy="3072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63890" cy="107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4100"/>
              <a:t> Backend </a:t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429369" y="1261158"/>
            <a:ext cx="8229600" cy="13716"/>
          </a:xfrm>
          <a:custGeom>
            <a:avLst/>
            <a:gdLst/>
            <a:ahLst/>
            <a:cxnLst/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997" y="6635"/>
                  <a:pt x="8229550" y="9822"/>
                  <a:pt x="8229600" y="13716"/>
                </a:cubicBezTo>
                <a:cubicBezTo>
                  <a:pt x="7945777" y="15373"/>
                  <a:pt x="7812308" y="-13083"/>
                  <a:pt x="7461504" y="13716"/>
                </a:cubicBezTo>
                <a:cubicBezTo>
                  <a:pt x="7129391" y="48613"/>
                  <a:pt x="7087333" y="37334"/>
                  <a:pt x="6940296" y="13716"/>
                </a:cubicBezTo>
                <a:cubicBezTo>
                  <a:pt x="6810862" y="-27592"/>
                  <a:pt x="6701312" y="14789"/>
                  <a:pt x="6419088" y="13716"/>
                </a:cubicBezTo>
                <a:cubicBezTo>
                  <a:pt x="6152777" y="14283"/>
                  <a:pt x="5868611" y="44230"/>
                  <a:pt x="5650992" y="13716"/>
                </a:cubicBezTo>
                <a:cubicBezTo>
                  <a:pt x="5439747" y="10678"/>
                  <a:pt x="5334901" y="-5616"/>
                  <a:pt x="5129784" y="13716"/>
                </a:cubicBezTo>
                <a:cubicBezTo>
                  <a:pt x="4955906" y="35886"/>
                  <a:pt x="4793216" y="29316"/>
                  <a:pt x="4690872" y="13716"/>
                </a:cubicBezTo>
                <a:cubicBezTo>
                  <a:pt x="4552374" y="26515"/>
                  <a:pt x="4318742" y="1676"/>
                  <a:pt x="4087368" y="13716"/>
                </a:cubicBezTo>
                <a:cubicBezTo>
                  <a:pt x="3849418" y="28053"/>
                  <a:pt x="3751577" y="25116"/>
                  <a:pt x="3401568" y="13716"/>
                </a:cubicBezTo>
                <a:cubicBezTo>
                  <a:pt x="3067953" y="15837"/>
                  <a:pt x="3012425" y="22307"/>
                  <a:pt x="2798064" y="13716"/>
                </a:cubicBezTo>
                <a:cubicBezTo>
                  <a:pt x="2565154" y="11948"/>
                  <a:pt x="2426719" y="-36366"/>
                  <a:pt x="2276856" y="13716"/>
                </a:cubicBezTo>
                <a:cubicBezTo>
                  <a:pt x="2090980" y="-190"/>
                  <a:pt x="1702030" y="-12752"/>
                  <a:pt x="1426464" y="13716"/>
                </a:cubicBezTo>
                <a:cubicBezTo>
                  <a:pt x="1104481" y="65071"/>
                  <a:pt x="985013" y="-12262"/>
                  <a:pt x="740664" y="13716"/>
                </a:cubicBezTo>
                <a:cubicBezTo>
                  <a:pt x="507391" y="37071"/>
                  <a:pt x="191740" y="-16226"/>
                  <a:pt x="0" y="13716"/>
                </a:cubicBezTo>
                <a:cubicBezTo>
                  <a:pt x="503" y="9208"/>
                  <a:pt x="165" y="5575"/>
                  <a:pt x="0" y="0"/>
                </a:cubicBezTo>
                <a:close/>
              </a:path>
              <a:path w="8229600" h="13716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29236" y="7266"/>
                  <a:pt x="8229919" y="9308"/>
                  <a:pt x="8229600" y="13716"/>
                </a:cubicBezTo>
                <a:cubicBezTo>
                  <a:pt x="8094333" y="-9824"/>
                  <a:pt x="7850928" y="32876"/>
                  <a:pt x="7626096" y="13716"/>
                </a:cubicBezTo>
                <a:cubicBezTo>
                  <a:pt x="7448378" y="-5141"/>
                  <a:pt x="7315174" y="-6416"/>
                  <a:pt x="7022592" y="13716"/>
                </a:cubicBezTo>
                <a:cubicBezTo>
                  <a:pt x="6686163" y="45927"/>
                  <a:pt x="6352629" y="18938"/>
                  <a:pt x="6172200" y="13716"/>
                </a:cubicBezTo>
                <a:cubicBezTo>
                  <a:pt x="6015590" y="37773"/>
                  <a:pt x="5770309" y="16706"/>
                  <a:pt x="5650992" y="13716"/>
                </a:cubicBezTo>
                <a:cubicBezTo>
                  <a:pt x="5483975" y="7520"/>
                  <a:pt x="5165324" y="64376"/>
                  <a:pt x="4882896" y="13716"/>
                </a:cubicBezTo>
                <a:cubicBezTo>
                  <a:pt x="4568934" y="2481"/>
                  <a:pt x="4556334" y="23104"/>
                  <a:pt x="4443984" y="13716"/>
                </a:cubicBezTo>
                <a:cubicBezTo>
                  <a:pt x="4320775" y="6004"/>
                  <a:pt x="4034988" y="-8062"/>
                  <a:pt x="3758184" y="13716"/>
                </a:cubicBezTo>
                <a:cubicBezTo>
                  <a:pt x="3445155" y="-5570"/>
                  <a:pt x="3367892" y="9252"/>
                  <a:pt x="3236976" y="13716"/>
                </a:cubicBezTo>
                <a:cubicBezTo>
                  <a:pt x="3093796" y="21836"/>
                  <a:pt x="2635824" y="19560"/>
                  <a:pt x="2386584" y="13716"/>
                </a:cubicBezTo>
                <a:cubicBezTo>
                  <a:pt x="2139815" y="-7869"/>
                  <a:pt x="2105958" y="21373"/>
                  <a:pt x="1947672" y="13716"/>
                </a:cubicBezTo>
                <a:cubicBezTo>
                  <a:pt x="1801011" y="-24483"/>
                  <a:pt x="1533636" y="10074"/>
                  <a:pt x="1261872" y="13716"/>
                </a:cubicBezTo>
                <a:cubicBezTo>
                  <a:pt x="989528" y="27655"/>
                  <a:pt x="1025848" y="10113"/>
                  <a:pt x="822960" y="13716"/>
                </a:cubicBezTo>
                <a:cubicBezTo>
                  <a:pt x="653456" y="16384"/>
                  <a:pt x="304027" y="3429"/>
                  <a:pt x="0" y="13716"/>
                </a:cubicBezTo>
                <a:cubicBezTo>
                  <a:pt x="326" y="10292"/>
                  <a:pt x="-17" y="5199"/>
                  <a:pt x="0" y="0"/>
                </a:cubicBezTo>
                <a:close/>
              </a:path>
              <a:path w="8229600" h="13716" fill="none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815" y="6665"/>
                  <a:pt x="8229309" y="10133"/>
                  <a:pt x="8229600" y="13716"/>
                </a:cubicBezTo>
                <a:cubicBezTo>
                  <a:pt x="7944174" y="-33676"/>
                  <a:pt x="7795646" y="-38977"/>
                  <a:pt x="7461504" y="13716"/>
                </a:cubicBezTo>
                <a:cubicBezTo>
                  <a:pt x="7129776" y="46515"/>
                  <a:pt x="7082769" y="26874"/>
                  <a:pt x="6940296" y="13716"/>
                </a:cubicBezTo>
                <a:cubicBezTo>
                  <a:pt x="6799665" y="-20447"/>
                  <a:pt x="6652769" y="27211"/>
                  <a:pt x="6419088" y="13716"/>
                </a:cubicBezTo>
                <a:cubicBezTo>
                  <a:pt x="6143970" y="47703"/>
                  <a:pt x="5863165" y="-21103"/>
                  <a:pt x="5650992" y="13716"/>
                </a:cubicBezTo>
                <a:cubicBezTo>
                  <a:pt x="5419172" y="36034"/>
                  <a:pt x="5309448" y="-4977"/>
                  <a:pt x="5129784" y="13716"/>
                </a:cubicBezTo>
                <a:cubicBezTo>
                  <a:pt x="4947928" y="21451"/>
                  <a:pt x="4795021" y="1288"/>
                  <a:pt x="4690872" y="13716"/>
                </a:cubicBezTo>
                <a:cubicBezTo>
                  <a:pt x="4564358" y="-14151"/>
                  <a:pt x="4295485" y="-29852"/>
                  <a:pt x="4087368" y="13716"/>
                </a:cubicBezTo>
                <a:cubicBezTo>
                  <a:pt x="3871704" y="35834"/>
                  <a:pt x="3732927" y="-15470"/>
                  <a:pt x="3401568" y="13716"/>
                </a:cubicBezTo>
                <a:cubicBezTo>
                  <a:pt x="3075889" y="15088"/>
                  <a:pt x="3025898" y="39828"/>
                  <a:pt x="2798064" y="13716"/>
                </a:cubicBezTo>
                <a:cubicBezTo>
                  <a:pt x="2581856" y="-25441"/>
                  <a:pt x="2428311" y="-9472"/>
                  <a:pt x="2276856" y="13716"/>
                </a:cubicBezTo>
                <a:cubicBezTo>
                  <a:pt x="2098246" y="48711"/>
                  <a:pt x="1737531" y="51387"/>
                  <a:pt x="1426464" y="13716"/>
                </a:cubicBezTo>
                <a:cubicBezTo>
                  <a:pt x="1104708" y="21917"/>
                  <a:pt x="1006595" y="11356"/>
                  <a:pt x="740664" y="13716"/>
                </a:cubicBezTo>
                <a:cubicBezTo>
                  <a:pt x="480378" y="28512"/>
                  <a:pt x="202592" y="-16929"/>
                  <a:pt x="0" y="13716"/>
                </a:cubicBezTo>
                <a:cubicBezTo>
                  <a:pt x="244" y="8978"/>
                  <a:pt x="436" y="6414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w="44450" cap="rnd" cmpd="sng">
            <a:solidFill>
              <a:schemeClr val="accent2">
                <a:alpha val="7490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>
            <a:spLocks noGrp="1"/>
          </p:cNvSpPr>
          <p:nvPr>
            <p:ph type="body" idx="1"/>
          </p:nvPr>
        </p:nvSpPr>
        <p:spPr>
          <a:xfrm>
            <a:off x="429369" y="1553487"/>
            <a:ext cx="5035164" cy="308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ECA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Python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Javascript </a:t>
            </a:r>
            <a:endParaRPr/>
          </a:p>
        </p:txBody>
      </p:sp>
      <p:pic>
        <p:nvPicPr>
          <p:cNvPr id="155" name="Google Shape;155;p6"/>
          <p:cNvPicPr preferRelativeResize="0"/>
          <p:nvPr/>
        </p:nvPicPr>
        <p:blipFill rotWithShape="1">
          <a:blip r:embed="rId3">
            <a:alphaModFix/>
          </a:blip>
          <a:srcRect r="3794" b="1"/>
          <a:stretch/>
        </p:blipFill>
        <p:spPr>
          <a:xfrm>
            <a:off x="5756743" y="1570482"/>
            <a:ext cx="2955798" cy="3072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63890" cy="107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4100"/>
              <a:t>Frontend</a:t>
            </a:r>
            <a:endParaRPr/>
          </a:p>
        </p:txBody>
      </p:sp>
      <p:sp>
        <p:nvSpPr>
          <p:cNvPr id="162" name="Google Shape;162;p7"/>
          <p:cNvSpPr/>
          <p:nvPr/>
        </p:nvSpPr>
        <p:spPr>
          <a:xfrm>
            <a:off x="429369" y="1261158"/>
            <a:ext cx="8229600" cy="13716"/>
          </a:xfrm>
          <a:custGeom>
            <a:avLst/>
            <a:gdLst/>
            <a:ahLst/>
            <a:cxnLst/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997" y="6635"/>
                  <a:pt x="8229550" y="9822"/>
                  <a:pt x="8229600" y="13716"/>
                </a:cubicBezTo>
                <a:cubicBezTo>
                  <a:pt x="7945777" y="15373"/>
                  <a:pt x="7812308" y="-13083"/>
                  <a:pt x="7461504" y="13716"/>
                </a:cubicBezTo>
                <a:cubicBezTo>
                  <a:pt x="7129391" y="48613"/>
                  <a:pt x="7087333" y="37334"/>
                  <a:pt x="6940296" y="13716"/>
                </a:cubicBezTo>
                <a:cubicBezTo>
                  <a:pt x="6810862" y="-27592"/>
                  <a:pt x="6701312" y="14789"/>
                  <a:pt x="6419088" y="13716"/>
                </a:cubicBezTo>
                <a:cubicBezTo>
                  <a:pt x="6152777" y="14283"/>
                  <a:pt x="5868611" y="44230"/>
                  <a:pt x="5650992" y="13716"/>
                </a:cubicBezTo>
                <a:cubicBezTo>
                  <a:pt x="5439747" y="10678"/>
                  <a:pt x="5334901" y="-5616"/>
                  <a:pt x="5129784" y="13716"/>
                </a:cubicBezTo>
                <a:cubicBezTo>
                  <a:pt x="4955906" y="35886"/>
                  <a:pt x="4793216" y="29316"/>
                  <a:pt x="4690872" y="13716"/>
                </a:cubicBezTo>
                <a:cubicBezTo>
                  <a:pt x="4552374" y="26515"/>
                  <a:pt x="4318742" y="1676"/>
                  <a:pt x="4087368" y="13716"/>
                </a:cubicBezTo>
                <a:cubicBezTo>
                  <a:pt x="3849418" y="28053"/>
                  <a:pt x="3751577" y="25116"/>
                  <a:pt x="3401568" y="13716"/>
                </a:cubicBezTo>
                <a:cubicBezTo>
                  <a:pt x="3067953" y="15837"/>
                  <a:pt x="3012425" y="22307"/>
                  <a:pt x="2798064" y="13716"/>
                </a:cubicBezTo>
                <a:cubicBezTo>
                  <a:pt x="2565154" y="11948"/>
                  <a:pt x="2426719" y="-36366"/>
                  <a:pt x="2276856" y="13716"/>
                </a:cubicBezTo>
                <a:cubicBezTo>
                  <a:pt x="2090980" y="-190"/>
                  <a:pt x="1702030" y="-12752"/>
                  <a:pt x="1426464" y="13716"/>
                </a:cubicBezTo>
                <a:cubicBezTo>
                  <a:pt x="1104481" y="65071"/>
                  <a:pt x="985013" y="-12262"/>
                  <a:pt x="740664" y="13716"/>
                </a:cubicBezTo>
                <a:cubicBezTo>
                  <a:pt x="507391" y="37071"/>
                  <a:pt x="191740" y="-16226"/>
                  <a:pt x="0" y="13716"/>
                </a:cubicBezTo>
                <a:cubicBezTo>
                  <a:pt x="503" y="9208"/>
                  <a:pt x="165" y="5575"/>
                  <a:pt x="0" y="0"/>
                </a:cubicBezTo>
                <a:close/>
              </a:path>
              <a:path w="8229600" h="13716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29236" y="7266"/>
                  <a:pt x="8229919" y="9308"/>
                  <a:pt x="8229600" y="13716"/>
                </a:cubicBezTo>
                <a:cubicBezTo>
                  <a:pt x="8094333" y="-9824"/>
                  <a:pt x="7850928" y="32876"/>
                  <a:pt x="7626096" y="13716"/>
                </a:cubicBezTo>
                <a:cubicBezTo>
                  <a:pt x="7448378" y="-5141"/>
                  <a:pt x="7315174" y="-6416"/>
                  <a:pt x="7022592" y="13716"/>
                </a:cubicBezTo>
                <a:cubicBezTo>
                  <a:pt x="6686163" y="45927"/>
                  <a:pt x="6352629" y="18938"/>
                  <a:pt x="6172200" y="13716"/>
                </a:cubicBezTo>
                <a:cubicBezTo>
                  <a:pt x="6015590" y="37773"/>
                  <a:pt x="5770309" y="16706"/>
                  <a:pt x="5650992" y="13716"/>
                </a:cubicBezTo>
                <a:cubicBezTo>
                  <a:pt x="5483975" y="7520"/>
                  <a:pt x="5165324" y="64376"/>
                  <a:pt x="4882896" y="13716"/>
                </a:cubicBezTo>
                <a:cubicBezTo>
                  <a:pt x="4568934" y="2481"/>
                  <a:pt x="4556334" y="23104"/>
                  <a:pt x="4443984" y="13716"/>
                </a:cubicBezTo>
                <a:cubicBezTo>
                  <a:pt x="4320775" y="6004"/>
                  <a:pt x="4034988" y="-8062"/>
                  <a:pt x="3758184" y="13716"/>
                </a:cubicBezTo>
                <a:cubicBezTo>
                  <a:pt x="3445155" y="-5570"/>
                  <a:pt x="3367892" y="9252"/>
                  <a:pt x="3236976" y="13716"/>
                </a:cubicBezTo>
                <a:cubicBezTo>
                  <a:pt x="3093796" y="21836"/>
                  <a:pt x="2635824" y="19560"/>
                  <a:pt x="2386584" y="13716"/>
                </a:cubicBezTo>
                <a:cubicBezTo>
                  <a:pt x="2139815" y="-7869"/>
                  <a:pt x="2105958" y="21373"/>
                  <a:pt x="1947672" y="13716"/>
                </a:cubicBezTo>
                <a:cubicBezTo>
                  <a:pt x="1801011" y="-24483"/>
                  <a:pt x="1533636" y="10074"/>
                  <a:pt x="1261872" y="13716"/>
                </a:cubicBezTo>
                <a:cubicBezTo>
                  <a:pt x="989528" y="27655"/>
                  <a:pt x="1025848" y="10113"/>
                  <a:pt x="822960" y="13716"/>
                </a:cubicBezTo>
                <a:cubicBezTo>
                  <a:pt x="653456" y="16384"/>
                  <a:pt x="304027" y="3429"/>
                  <a:pt x="0" y="13716"/>
                </a:cubicBezTo>
                <a:cubicBezTo>
                  <a:pt x="326" y="10292"/>
                  <a:pt x="-17" y="5199"/>
                  <a:pt x="0" y="0"/>
                </a:cubicBezTo>
                <a:close/>
              </a:path>
              <a:path w="8229600" h="13716" fill="none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815" y="6665"/>
                  <a:pt x="8229309" y="10133"/>
                  <a:pt x="8229600" y="13716"/>
                </a:cubicBezTo>
                <a:cubicBezTo>
                  <a:pt x="7944174" y="-33676"/>
                  <a:pt x="7795646" y="-38977"/>
                  <a:pt x="7461504" y="13716"/>
                </a:cubicBezTo>
                <a:cubicBezTo>
                  <a:pt x="7129776" y="46515"/>
                  <a:pt x="7082769" y="26874"/>
                  <a:pt x="6940296" y="13716"/>
                </a:cubicBezTo>
                <a:cubicBezTo>
                  <a:pt x="6799665" y="-20447"/>
                  <a:pt x="6652769" y="27211"/>
                  <a:pt x="6419088" y="13716"/>
                </a:cubicBezTo>
                <a:cubicBezTo>
                  <a:pt x="6143970" y="47703"/>
                  <a:pt x="5863165" y="-21103"/>
                  <a:pt x="5650992" y="13716"/>
                </a:cubicBezTo>
                <a:cubicBezTo>
                  <a:pt x="5419172" y="36034"/>
                  <a:pt x="5309448" y="-4977"/>
                  <a:pt x="5129784" y="13716"/>
                </a:cubicBezTo>
                <a:cubicBezTo>
                  <a:pt x="4947928" y="21451"/>
                  <a:pt x="4795021" y="1288"/>
                  <a:pt x="4690872" y="13716"/>
                </a:cubicBezTo>
                <a:cubicBezTo>
                  <a:pt x="4564358" y="-14151"/>
                  <a:pt x="4295485" y="-29852"/>
                  <a:pt x="4087368" y="13716"/>
                </a:cubicBezTo>
                <a:cubicBezTo>
                  <a:pt x="3871704" y="35834"/>
                  <a:pt x="3732927" y="-15470"/>
                  <a:pt x="3401568" y="13716"/>
                </a:cubicBezTo>
                <a:cubicBezTo>
                  <a:pt x="3075889" y="15088"/>
                  <a:pt x="3025898" y="39828"/>
                  <a:pt x="2798064" y="13716"/>
                </a:cubicBezTo>
                <a:cubicBezTo>
                  <a:pt x="2581856" y="-25441"/>
                  <a:pt x="2428311" y="-9472"/>
                  <a:pt x="2276856" y="13716"/>
                </a:cubicBezTo>
                <a:cubicBezTo>
                  <a:pt x="2098246" y="48711"/>
                  <a:pt x="1737531" y="51387"/>
                  <a:pt x="1426464" y="13716"/>
                </a:cubicBezTo>
                <a:cubicBezTo>
                  <a:pt x="1104708" y="21917"/>
                  <a:pt x="1006595" y="11356"/>
                  <a:pt x="740664" y="13716"/>
                </a:cubicBezTo>
                <a:cubicBezTo>
                  <a:pt x="480378" y="28512"/>
                  <a:pt x="202592" y="-16929"/>
                  <a:pt x="0" y="13716"/>
                </a:cubicBezTo>
                <a:cubicBezTo>
                  <a:pt x="244" y="8978"/>
                  <a:pt x="436" y="6414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w="44450" cap="rnd" cmpd="sng">
            <a:solidFill>
              <a:schemeClr val="accent2">
                <a:alpha val="7490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>
            <a:spLocks noGrp="1"/>
          </p:cNvSpPr>
          <p:nvPr>
            <p:ph type="body" idx="1"/>
          </p:nvPr>
        </p:nvSpPr>
        <p:spPr>
          <a:xfrm>
            <a:off x="429369" y="1553487"/>
            <a:ext cx="5035164" cy="308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HTML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CSS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/>
              <a:t>Javascript </a:t>
            </a:r>
            <a:endParaRPr sz="1700"/>
          </a:p>
        </p:txBody>
      </p:sp>
      <p:pic>
        <p:nvPicPr>
          <p:cNvPr id="164" name="Google Shape;164;p7"/>
          <p:cNvPicPr preferRelativeResize="0"/>
          <p:nvPr/>
        </p:nvPicPr>
        <p:blipFill rotWithShape="1">
          <a:blip r:embed="rId3">
            <a:alphaModFix/>
          </a:blip>
          <a:srcRect r="3794" b="1"/>
          <a:stretch/>
        </p:blipFill>
        <p:spPr>
          <a:xfrm>
            <a:off x="5756743" y="1570482"/>
            <a:ext cx="2955798" cy="3072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 txBox="1">
            <a:spLocks noGrp="1"/>
          </p:cNvSpPr>
          <p:nvPr>
            <p:ph type="title"/>
          </p:nvPr>
        </p:nvSpPr>
        <p:spPr>
          <a:xfrm>
            <a:off x="479160" y="313182"/>
            <a:ext cx="8182230" cy="93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</a:t>
            </a:r>
            <a:endParaRPr/>
          </a:p>
        </p:txBody>
      </p:sp>
      <p:sp>
        <p:nvSpPr>
          <p:cNvPr id="171" name="Google Shape;171;p4"/>
          <p:cNvSpPr/>
          <p:nvPr/>
        </p:nvSpPr>
        <p:spPr>
          <a:xfrm>
            <a:off x="2855776" y="1300090"/>
            <a:ext cx="3429000" cy="13716"/>
          </a:xfrm>
          <a:custGeom>
            <a:avLst/>
            <a:gdLst/>
            <a:ahLst/>
            <a:cxnLst/>
            <a:rect l="l" t="t" r="r" b="b"/>
            <a:pathLst>
              <a:path w="3429000" h="13716" fill="none" extrusionOk="0">
                <a:moveTo>
                  <a:pt x="0" y="0"/>
                </a:moveTo>
                <a:cubicBezTo>
                  <a:pt x="207705" y="23860"/>
                  <a:pt x="509323" y="68036"/>
                  <a:pt x="685800" y="0"/>
                </a:cubicBezTo>
                <a:cubicBezTo>
                  <a:pt x="881422" y="-43910"/>
                  <a:pt x="1129204" y="-58858"/>
                  <a:pt x="1371600" y="0"/>
                </a:cubicBezTo>
                <a:cubicBezTo>
                  <a:pt x="1611115" y="-12848"/>
                  <a:pt x="1887211" y="-6418"/>
                  <a:pt x="2057400" y="0"/>
                </a:cubicBezTo>
                <a:cubicBezTo>
                  <a:pt x="2233905" y="-53439"/>
                  <a:pt x="2400311" y="-9735"/>
                  <a:pt x="2674620" y="0"/>
                </a:cubicBezTo>
                <a:cubicBezTo>
                  <a:pt x="2899369" y="50175"/>
                  <a:pt x="3197952" y="-27603"/>
                  <a:pt x="3429000" y="0"/>
                </a:cubicBezTo>
                <a:cubicBezTo>
                  <a:pt x="3428978" y="4238"/>
                  <a:pt x="3429362" y="9645"/>
                  <a:pt x="3429000" y="13716"/>
                </a:cubicBezTo>
                <a:cubicBezTo>
                  <a:pt x="3212354" y="24300"/>
                  <a:pt x="3083619" y="-5408"/>
                  <a:pt x="2811780" y="13716"/>
                </a:cubicBezTo>
                <a:cubicBezTo>
                  <a:pt x="2533576" y="20486"/>
                  <a:pt x="2477440" y="15959"/>
                  <a:pt x="2228850" y="13716"/>
                </a:cubicBezTo>
                <a:cubicBezTo>
                  <a:pt x="2003657" y="-6415"/>
                  <a:pt x="1810789" y="13722"/>
                  <a:pt x="1543050" y="13716"/>
                </a:cubicBezTo>
                <a:cubicBezTo>
                  <a:pt x="1286635" y="-25734"/>
                  <a:pt x="1189418" y="17718"/>
                  <a:pt x="925830" y="13716"/>
                </a:cubicBezTo>
                <a:cubicBezTo>
                  <a:pt x="678389" y="-6959"/>
                  <a:pt x="367033" y="38662"/>
                  <a:pt x="0" y="13716"/>
                </a:cubicBezTo>
                <a:cubicBezTo>
                  <a:pt x="-950" y="8514"/>
                  <a:pt x="-119" y="3449"/>
                  <a:pt x="0" y="0"/>
                </a:cubicBezTo>
                <a:close/>
              </a:path>
              <a:path w="3429000" h="13716" extrusionOk="0">
                <a:moveTo>
                  <a:pt x="0" y="0"/>
                </a:moveTo>
                <a:cubicBezTo>
                  <a:pt x="169914" y="-16656"/>
                  <a:pt x="469790" y="-24030"/>
                  <a:pt x="617220" y="0"/>
                </a:cubicBezTo>
                <a:cubicBezTo>
                  <a:pt x="786601" y="24467"/>
                  <a:pt x="1085311" y="15192"/>
                  <a:pt x="1200150" y="0"/>
                </a:cubicBezTo>
                <a:cubicBezTo>
                  <a:pt x="1340195" y="-5060"/>
                  <a:pt x="1552999" y="41254"/>
                  <a:pt x="1817370" y="0"/>
                </a:cubicBezTo>
                <a:cubicBezTo>
                  <a:pt x="2086739" y="-377"/>
                  <a:pt x="2228603" y="31972"/>
                  <a:pt x="2503170" y="0"/>
                </a:cubicBezTo>
                <a:cubicBezTo>
                  <a:pt x="2794334" y="-14173"/>
                  <a:pt x="3002837" y="-13310"/>
                  <a:pt x="3429000" y="0"/>
                </a:cubicBezTo>
                <a:cubicBezTo>
                  <a:pt x="3428219" y="5403"/>
                  <a:pt x="3428159" y="9705"/>
                  <a:pt x="3429000" y="13716"/>
                </a:cubicBezTo>
                <a:cubicBezTo>
                  <a:pt x="3101445" y="-8012"/>
                  <a:pt x="2879434" y="29451"/>
                  <a:pt x="2743200" y="13716"/>
                </a:cubicBezTo>
                <a:cubicBezTo>
                  <a:pt x="2609544" y="9343"/>
                  <a:pt x="2334178" y="44077"/>
                  <a:pt x="1988820" y="13716"/>
                </a:cubicBezTo>
                <a:cubicBezTo>
                  <a:pt x="1620382" y="13563"/>
                  <a:pt x="1588099" y="-7567"/>
                  <a:pt x="1405890" y="13716"/>
                </a:cubicBezTo>
                <a:cubicBezTo>
                  <a:pt x="1266239" y="23975"/>
                  <a:pt x="867500" y="10636"/>
                  <a:pt x="651510" y="13716"/>
                </a:cubicBezTo>
                <a:cubicBezTo>
                  <a:pt x="445459" y="35533"/>
                  <a:pt x="119818" y="-28316"/>
                  <a:pt x="0" y="13716"/>
                </a:cubicBezTo>
                <a:cubicBezTo>
                  <a:pt x="242" y="7496"/>
                  <a:pt x="776" y="5947"/>
                  <a:pt x="0" y="0"/>
                </a:cubicBezTo>
                <a:close/>
              </a:path>
              <a:path w="3429000" h="13716" fill="none" extrusionOk="0">
                <a:moveTo>
                  <a:pt x="0" y="0"/>
                </a:moveTo>
                <a:cubicBezTo>
                  <a:pt x="199661" y="29771"/>
                  <a:pt x="488726" y="20925"/>
                  <a:pt x="685800" y="0"/>
                </a:cubicBezTo>
                <a:cubicBezTo>
                  <a:pt x="835372" y="-29710"/>
                  <a:pt x="1088413" y="6369"/>
                  <a:pt x="1371600" y="0"/>
                </a:cubicBezTo>
                <a:cubicBezTo>
                  <a:pt x="1631865" y="6637"/>
                  <a:pt x="1839907" y="52251"/>
                  <a:pt x="2057400" y="0"/>
                </a:cubicBezTo>
                <a:cubicBezTo>
                  <a:pt x="2266442" y="-8132"/>
                  <a:pt x="2461070" y="-4034"/>
                  <a:pt x="2674620" y="0"/>
                </a:cubicBezTo>
                <a:cubicBezTo>
                  <a:pt x="2940120" y="30498"/>
                  <a:pt x="3202681" y="-54357"/>
                  <a:pt x="3429000" y="0"/>
                </a:cubicBezTo>
                <a:cubicBezTo>
                  <a:pt x="3429104" y="3768"/>
                  <a:pt x="3429110" y="10153"/>
                  <a:pt x="3429000" y="13716"/>
                </a:cubicBezTo>
                <a:cubicBezTo>
                  <a:pt x="3250522" y="51451"/>
                  <a:pt x="3056248" y="-6129"/>
                  <a:pt x="2811780" y="13716"/>
                </a:cubicBezTo>
                <a:cubicBezTo>
                  <a:pt x="2534418" y="21986"/>
                  <a:pt x="2483107" y="15318"/>
                  <a:pt x="2228850" y="13716"/>
                </a:cubicBezTo>
                <a:cubicBezTo>
                  <a:pt x="1996093" y="-24934"/>
                  <a:pt x="1790611" y="30524"/>
                  <a:pt x="1543050" y="13716"/>
                </a:cubicBezTo>
                <a:cubicBezTo>
                  <a:pt x="1276188" y="-34299"/>
                  <a:pt x="1196665" y="-3522"/>
                  <a:pt x="925830" y="13716"/>
                </a:cubicBezTo>
                <a:cubicBezTo>
                  <a:pt x="718623" y="56844"/>
                  <a:pt x="374628" y="20467"/>
                  <a:pt x="0" y="13716"/>
                </a:cubicBezTo>
                <a:cubicBezTo>
                  <a:pt x="84" y="8233"/>
                  <a:pt x="-347" y="318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2192" y="1391101"/>
            <a:ext cx="6439615" cy="3287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 txBox="1">
            <a:spLocks noGrp="1"/>
          </p:cNvSpPr>
          <p:nvPr>
            <p:ph type="title"/>
          </p:nvPr>
        </p:nvSpPr>
        <p:spPr>
          <a:xfrm>
            <a:off x="429369" y="178904"/>
            <a:ext cx="8263890" cy="107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4100"/>
              <a:t>Live Demonstration </a:t>
            </a:r>
            <a:endParaRPr sz="4100"/>
          </a:p>
        </p:txBody>
      </p:sp>
      <p:sp>
        <p:nvSpPr>
          <p:cNvPr id="179" name="Google Shape;179;p8"/>
          <p:cNvSpPr/>
          <p:nvPr/>
        </p:nvSpPr>
        <p:spPr>
          <a:xfrm>
            <a:off x="429369" y="1261158"/>
            <a:ext cx="8229600" cy="13716"/>
          </a:xfrm>
          <a:custGeom>
            <a:avLst/>
            <a:gdLst/>
            <a:ahLst/>
            <a:cxnLst/>
            <a:rect l="l" t="t" r="r" b="b"/>
            <a:pathLst>
              <a:path w="8229600" h="13716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997" y="6635"/>
                  <a:pt x="8229550" y="9822"/>
                  <a:pt x="8229600" y="13716"/>
                </a:cubicBezTo>
                <a:cubicBezTo>
                  <a:pt x="7945777" y="15373"/>
                  <a:pt x="7812308" y="-13083"/>
                  <a:pt x="7461504" y="13716"/>
                </a:cubicBezTo>
                <a:cubicBezTo>
                  <a:pt x="7129391" y="48613"/>
                  <a:pt x="7087333" y="37334"/>
                  <a:pt x="6940296" y="13716"/>
                </a:cubicBezTo>
                <a:cubicBezTo>
                  <a:pt x="6810862" y="-27592"/>
                  <a:pt x="6701312" y="14789"/>
                  <a:pt x="6419088" y="13716"/>
                </a:cubicBezTo>
                <a:cubicBezTo>
                  <a:pt x="6152777" y="14283"/>
                  <a:pt x="5868611" y="44230"/>
                  <a:pt x="5650992" y="13716"/>
                </a:cubicBezTo>
                <a:cubicBezTo>
                  <a:pt x="5439747" y="10678"/>
                  <a:pt x="5334901" y="-5616"/>
                  <a:pt x="5129784" y="13716"/>
                </a:cubicBezTo>
                <a:cubicBezTo>
                  <a:pt x="4955906" y="35886"/>
                  <a:pt x="4793216" y="29316"/>
                  <a:pt x="4690872" y="13716"/>
                </a:cubicBezTo>
                <a:cubicBezTo>
                  <a:pt x="4552374" y="26515"/>
                  <a:pt x="4318742" y="1676"/>
                  <a:pt x="4087368" y="13716"/>
                </a:cubicBezTo>
                <a:cubicBezTo>
                  <a:pt x="3849418" y="28053"/>
                  <a:pt x="3751577" y="25116"/>
                  <a:pt x="3401568" y="13716"/>
                </a:cubicBezTo>
                <a:cubicBezTo>
                  <a:pt x="3067953" y="15837"/>
                  <a:pt x="3012425" y="22307"/>
                  <a:pt x="2798064" y="13716"/>
                </a:cubicBezTo>
                <a:cubicBezTo>
                  <a:pt x="2565154" y="11948"/>
                  <a:pt x="2426719" y="-36366"/>
                  <a:pt x="2276856" y="13716"/>
                </a:cubicBezTo>
                <a:cubicBezTo>
                  <a:pt x="2090980" y="-190"/>
                  <a:pt x="1702030" y="-12752"/>
                  <a:pt x="1426464" y="13716"/>
                </a:cubicBezTo>
                <a:cubicBezTo>
                  <a:pt x="1104481" y="65071"/>
                  <a:pt x="985013" y="-12262"/>
                  <a:pt x="740664" y="13716"/>
                </a:cubicBezTo>
                <a:cubicBezTo>
                  <a:pt x="507391" y="37071"/>
                  <a:pt x="191740" y="-16226"/>
                  <a:pt x="0" y="13716"/>
                </a:cubicBezTo>
                <a:cubicBezTo>
                  <a:pt x="503" y="9208"/>
                  <a:pt x="165" y="5575"/>
                  <a:pt x="0" y="0"/>
                </a:cubicBezTo>
                <a:close/>
              </a:path>
              <a:path w="8229600" h="13716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29236" y="7266"/>
                  <a:pt x="8229919" y="9308"/>
                  <a:pt x="8229600" y="13716"/>
                </a:cubicBezTo>
                <a:cubicBezTo>
                  <a:pt x="8094333" y="-9824"/>
                  <a:pt x="7850928" y="32876"/>
                  <a:pt x="7626096" y="13716"/>
                </a:cubicBezTo>
                <a:cubicBezTo>
                  <a:pt x="7448378" y="-5141"/>
                  <a:pt x="7315174" y="-6416"/>
                  <a:pt x="7022592" y="13716"/>
                </a:cubicBezTo>
                <a:cubicBezTo>
                  <a:pt x="6686163" y="45927"/>
                  <a:pt x="6352629" y="18938"/>
                  <a:pt x="6172200" y="13716"/>
                </a:cubicBezTo>
                <a:cubicBezTo>
                  <a:pt x="6015590" y="37773"/>
                  <a:pt x="5770309" y="16706"/>
                  <a:pt x="5650992" y="13716"/>
                </a:cubicBezTo>
                <a:cubicBezTo>
                  <a:pt x="5483975" y="7520"/>
                  <a:pt x="5165324" y="64376"/>
                  <a:pt x="4882896" y="13716"/>
                </a:cubicBezTo>
                <a:cubicBezTo>
                  <a:pt x="4568934" y="2481"/>
                  <a:pt x="4556334" y="23104"/>
                  <a:pt x="4443984" y="13716"/>
                </a:cubicBezTo>
                <a:cubicBezTo>
                  <a:pt x="4320775" y="6004"/>
                  <a:pt x="4034988" y="-8062"/>
                  <a:pt x="3758184" y="13716"/>
                </a:cubicBezTo>
                <a:cubicBezTo>
                  <a:pt x="3445155" y="-5570"/>
                  <a:pt x="3367892" y="9252"/>
                  <a:pt x="3236976" y="13716"/>
                </a:cubicBezTo>
                <a:cubicBezTo>
                  <a:pt x="3093796" y="21836"/>
                  <a:pt x="2635824" y="19560"/>
                  <a:pt x="2386584" y="13716"/>
                </a:cubicBezTo>
                <a:cubicBezTo>
                  <a:pt x="2139815" y="-7869"/>
                  <a:pt x="2105958" y="21373"/>
                  <a:pt x="1947672" y="13716"/>
                </a:cubicBezTo>
                <a:cubicBezTo>
                  <a:pt x="1801011" y="-24483"/>
                  <a:pt x="1533636" y="10074"/>
                  <a:pt x="1261872" y="13716"/>
                </a:cubicBezTo>
                <a:cubicBezTo>
                  <a:pt x="989528" y="27655"/>
                  <a:pt x="1025848" y="10113"/>
                  <a:pt x="822960" y="13716"/>
                </a:cubicBezTo>
                <a:cubicBezTo>
                  <a:pt x="653456" y="16384"/>
                  <a:pt x="304027" y="3429"/>
                  <a:pt x="0" y="13716"/>
                </a:cubicBezTo>
                <a:cubicBezTo>
                  <a:pt x="326" y="10292"/>
                  <a:pt x="-17" y="5199"/>
                  <a:pt x="0" y="0"/>
                </a:cubicBezTo>
                <a:close/>
              </a:path>
              <a:path w="8229600" h="13716" fill="none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815" y="6665"/>
                  <a:pt x="8229309" y="10133"/>
                  <a:pt x="8229600" y="13716"/>
                </a:cubicBezTo>
                <a:cubicBezTo>
                  <a:pt x="7944174" y="-33676"/>
                  <a:pt x="7795646" y="-38977"/>
                  <a:pt x="7461504" y="13716"/>
                </a:cubicBezTo>
                <a:cubicBezTo>
                  <a:pt x="7129776" y="46515"/>
                  <a:pt x="7082769" y="26874"/>
                  <a:pt x="6940296" y="13716"/>
                </a:cubicBezTo>
                <a:cubicBezTo>
                  <a:pt x="6799665" y="-20447"/>
                  <a:pt x="6652769" y="27211"/>
                  <a:pt x="6419088" y="13716"/>
                </a:cubicBezTo>
                <a:cubicBezTo>
                  <a:pt x="6143970" y="47703"/>
                  <a:pt x="5863165" y="-21103"/>
                  <a:pt x="5650992" y="13716"/>
                </a:cubicBezTo>
                <a:cubicBezTo>
                  <a:pt x="5419172" y="36034"/>
                  <a:pt x="5309448" y="-4977"/>
                  <a:pt x="5129784" y="13716"/>
                </a:cubicBezTo>
                <a:cubicBezTo>
                  <a:pt x="4947928" y="21451"/>
                  <a:pt x="4795021" y="1288"/>
                  <a:pt x="4690872" y="13716"/>
                </a:cubicBezTo>
                <a:cubicBezTo>
                  <a:pt x="4564358" y="-14151"/>
                  <a:pt x="4295485" y="-29852"/>
                  <a:pt x="4087368" y="13716"/>
                </a:cubicBezTo>
                <a:cubicBezTo>
                  <a:pt x="3871704" y="35834"/>
                  <a:pt x="3732927" y="-15470"/>
                  <a:pt x="3401568" y="13716"/>
                </a:cubicBezTo>
                <a:cubicBezTo>
                  <a:pt x="3075889" y="15088"/>
                  <a:pt x="3025898" y="39828"/>
                  <a:pt x="2798064" y="13716"/>
                </a:cubicBezTo>
                <a:cubicBezTo>
                  <a:pt x="2581856" y="-25441"/>
                  <a:pt x="2428311" y="-9472"/>
                  <a:pt x="2276856" y="13716"/>
                </a:cubicBezTo>
                <a:cubicBezTo>
                  <a:pt x="2098246" y="48711"/>
                  <a:pt x="1737531" y="51387"/>
                  <a:pt x="1426464" y="13716"/>
                </a:cubicBezTo>
                <a:cubicBezTo>
                  <a:pt x="1104708" y="21917"/>
                  <a:pt x="1006595" y="11356"/>
                  <a:pt x="740664" y="13716"/>
                </a:cubicBezTo>
                <a:cubicBezTo>
                  <a:pt x="480378" y="28512"/>
                  <a:pt x="202592" y="-16929"/>
                  <a:pt x="0" y="13716"/>
                </a:cubicBezTo>
                <a:cubicBezTo>
                  <a:pt x="244" y="8978"/>
                  <a:pt x="436" y="6414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w="44450" cap="rnd" cmpd="sng">
            <a:solidFill>
              <a:schemeClr val="accent2">
                <a:alpha val="7490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 txBox="1">
            <a:spLocks noGrp="1"/>
          </p:cNvSpPr>
          <p:nvPr>
            <p:ph type="body" idx="1"/>
          </p:nvPr>
        </p:nvSpPr>
        <p:spPr>
          <a:xfrm>
            <a:off x="429369" y="1553487"/>
            <a:ext cx="5035164" cy="308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1143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700"/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3">
            <a:alphaModFix/>
          </a:blip>
          <a:srcRect r="3794" b="1"/>
          <a:stretch/>
        </p:blipFill>
        <p:spPr>
          <a:xfrm>
            <a:off x="5756743" y="1570482"/>
            <a:ext cx="2955798" cy="3072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4276"/>
              <a:buFont typeface="Calibri"/>
              <a:buNone/>
            </a:pPr>
            <a:r>
              <a:rPr lang="en-US"/>
              <a:t>Version Control </a:t>
            </a:r>
            <a:endParaRPr/>
          </a:p>
        </p:txBody>
      </p:sp>
      <p:sp>
        <p:nvSpPr>
          <p:cNvPr id="187" name="Google Shape;187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pic>
        <p:nvPicPr>
          <p:cNvPr id="188" name="Google Shape;18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7450" y="0"/>
            <a:ext cx="2876550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17850"/>
            <a:ext cx="4461302" cy="299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517850"/>
            <a:ext cx="4461302" cy="299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1300" y="1517850"/>
            <a:ext cx="4615808" cy="299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18875" y="4018350"/>
            <a:ext cx="1125125" cy="112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242316" y="479394"/>
            <a:ext cx="3248405" cy="268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/>
          </a:p>
        </p:txBody>
      </p:sp>
      <p:sp>
        <p:nvSpPr>
          <p:cNvPr id="199" name="Google Shape;199;p10"/>
          <p:cNvSpPr/>
          <p:nvPr/>
        </p:nvSpPr>
        <p:spPr>
          <a:xfrm>
            <a:off x="482458" y="3306950"/>
            <a:ext cx="2441321" cy="13716"/>
          </a:xfrm>
          <a:custGeom>
            <a:avLst/>
            <a:gdLst/>
            <a:ahLst/>
            <a:cxnLst/>
            <a:rect l="l" t="t" r="r" b="b"/>
            <a:pathLst>
              <a:path w="2441321" h="13716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0988" y="3698"/>
                  <a:pt x="2440649" y="9400"/>
                  <a:pt x="2441321" y="13716"/>
                </a:cubicBezTo>
                <a:cubicBezTo>
                  <a:pt x="2159375" y="44437"/>
                  <a:pt x="2054495" y="41094"/>
                  <a:pt x="1830991" y="13716"/>
                </a:cubicBezTo>
                <a:cubicBezTo>
                  <a:pt x="1615846" y="2937"/>
                  <a:pt x="1521674" y="-9994"/>
                  <a:pt x="1269487" y="13716"/>
                </a:cubicBezTo>
                <a:cubicBezTo>
                  <a:pt x="1019660" y="49388"/>
                  <a:pt x="886911" y="37779"/>
                  <a:pt x="707983" y="13716"/>
                </a:cubicBezTo>
                <a:cubicBezTo>
                  <a:pt x="523434" y="22749"/>
                  <a:pt x="307885" y="29744"/>
                  <a:pt x="0" y="13716"/>
                </a:cubicBezTo>
                <a:cubicBezTo>
                  <a:pt x="-361" y="7755"/>
                  <a:pt x="-276" y="2718"/>
                  <a:pt x="0" y="0"/>
                </a:cubicBezTo>
                <a:close/>
              </a:path>
              <a:path w="2441321" h="13716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197" y="4300"/>
                  <a:pt x="2441101" y="8760"/>
                  <a:pt x="2441321" y="13716"/>
                </a:cubicBezTo>
                <a:cubicBezTo>
                  <a:pt x="2180658" y="13750"/>
                  <a:pt x="2084222" y="1362"/>
                  <a:pt x="1879817" y="13716"/>
                </a:cubicBezTo>
                <a:cubicBezTo>
                  <a:pt x="1668182" y="11650"/>
                  <a:pt x="1551159" y="-11049"/>
                  <a:pt x="1318313" y="13716"/>
                </a:cubicBezTo>
                <a:cubicBezTo>
                  <a:pt x="1059871" y="51823"/>
                  <a:pt x="901959" y="19259"/>
                  <a:pt x="659157" y="13716"/>
                </a:cubicBezTo>
                <a:cubicBezTo>
                  <a:pt x="444692" y="23911"/>
                  <a:pt x="245032" y="35310"/>
                  <a:pt x="0" y="13716"/>
                </a:cubicBezTo>
                <a:cubicBezTo>
                  <a:pt x="124" y="7937"/>
                  <a:pt x="389" y="2990"/>
                  <a:pt x="0" y="0"/>
                </a:cubicBezTo>
                <a:close/>
              </a:path>
              <a:path w="2441321" h="13716" fill="none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661" y="4449"/>
                  <a:pt x="2442057" y="7876"/>
                  <a:pt x="2441321" y="13716"/>
                </a:cubicBezTo>
                <a:cubicBezTo>
                  <a:pt x="2149099" y="22776"/>
                  <a:pt x="2027305" y="51898"/>
                  <a:pt x="1830991" y="13716"/>
                </a:cubicBezTo>
                <a:cubicBezTo>
                  <a:pt x="1614571" y="-23336"/>
                  <a:pt x="1500998" y="6155"/>
                  <a:pt x="1269487" y="13716"/>
                </a:cubicBezTo>
                <a:cubicBezTo>
                  <a:pt x="1042399" y="33262"/>
                  <a:pt x="927922" y="41250"/>
                  <a:pt x="707983" y="13716"/>
                </a:cubicBezTo>
                <a:cubicBezTo>
                  <a:pt x="502575" y="-9952"/>
                  <a:pt x="350393" y="29927"/>
                  <a:pt x="0" y="13716"/>
                </a:cubicBezTo>
                <a:cubicBezTo>
                  <a:pt x="-248" y="8631"/>
                  <a:pt x="228" y="31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0722" y="911119"/>
            <a:ext cx="5410962" cy="3300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175</Words>
  <Application>Microsoft Macintosh PowerPoint</Application>
  <PresentationFormat>On-screen Show (16:9)</PresentationFormat>
  <Paragraphs>43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Office Theme</vt:lpstr>
      <vt:lpstr>Office Theme</vt:lpstr>
      <vt:lpstr>PowerPoint Presentation</vt:lpstr>
      <vt:lpstr>Mission and purpose </vt:lpstr>
      <vt:lpstr>Who are the Stakeholders?</vt:lpstr>
      <vt:lpstr>Features  </vt:lpstr>
      <vt:lpstr> Backend </vt:lpstr>
      <vt:lpstr>Frontend</vt:lpstr>
      <vt:lpstr>Design</vt:lpstr>
      <vt:lpstr>Live Demonstration </vt:lpstr>
      <vt:lpstr>Version Control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Oliver Hnat</cp:lastModifiedBy>
  <cp:revision>2</cp:revision>
  <dcterms:modified xsi:type="dcterms:W3CDTF">2022-11-04T12:21:57Z</dcterms:modified>
</cp:coreProperties>
</file>